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0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2F6FCF-B26A-4245-B58A-3501FBA8471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7B8BCA-3FB0-4D94-891B-88906797F9C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etkahoot.com/" TargetMode="External"/><Relationship Id="rId2" Type="http://schemas.openxmlformats.org/officeDocument/2006/relationships/hyperlink" Target="http://www.kahoot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2780928"/>
            <a:ext cx="8229600" cy="2163696"/>
          </a:xfrm>
        </p:spPr>
        <p:txBody>
          <a:bodyPr/>
          <a:lstStyle/>
          <a:p>
            <a:r>
              <a:rPr lang="nl-NL" dirty="0" smtClean="0"/>
              <a:t>Uitleg </a:t>
            </a:r>
            <a:r>
              <a:rPr lang="nl-NL" dirty="0" err="1" smtClean="0"/>
              <a:t>excel</a:t>
            </a:r>
            <a:r>
              <a:rPr lang="nl-NL" dirty="0" smtClean="0"/>
              <a:t> rekenen</a:t>
            </a:r>
          </a:p>
          <a:p>
            <a:r>
              <a:rPr lang="nl-NL" dirty="0" err="1" smtClean="0"/>
              <a:t>Kahoot</a:t>
            </a:r>
            <a:endParaRPr lang="nl-NL" dirty="0" smtClean="0"/>
          </a:p>
          <a:p>
            <a:r>
              <a:rPr lang="nl-NL" dirty="0" smtClean="0"/>
              <a:t>Maken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Wat doen we vandaag?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74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4400" dirty="0" smtClean="0"/>
          </a:p>
          <a:p>
            <a:endParaRPr lang="nl-NL" sz="4400" dirty="0"/>
          </a:p>
          <a:p>
            <a:r>
              <a:rPr lang="nl-NL" sz="4400" dirty="0" smtClean="0"/>
              <a:t>288 </a:t>
            </a:r>
            <a:r>
              <a:rPr lang="nl-NL" sz="4400" dirty="0"/>
              <a:t>+ </a:t>
            </a:r>
            <a:r>
              <a:rPr lang="nl-NL" sz="4400" dirty="0" smtClean="0"/>
              <a:t>284/4 </a:t>
            </a:r>
            <a:r>
              <a:rPr lang="nl-NL" sz="4400" dirty="0"/>
              <a:t>=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Som uitrekenen: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949" y="2324100"/>
            <a:ext cx="2447925" cy="22098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204864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99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3600" dirty="0" smtClean="0"/>
          </a:p>
          <a:p>
            <a:endParaRPr lang="nl-NL" sz="3600" dirty="0"/>
          </a:p>
          <a:p>
            <a:r>
              <a:rPr lang="nl-NL" sz="3600" dirty="0" smtClean="0"/>
              <a:t>18 x 39/3 =</a:t>
            </a:r>
            <a:endParaRPr lang="nl-NL" sz="3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Som uitrekenen: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20887"/>
            <a:ext cx="3456384" cy="3375375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76872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621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98 * (33-24) = </a:t>
            </a: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Som uitrekenen: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72816"/>
            <a:ext cx="3384376" cy="3330656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56792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QUIZ: </a:t>
            </a:r>
            <a:r>
              <a:rPr lang="nl-NL" dirty="0" err="1" smtClean="0"/>
              <a:t>kahoot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Ga naar: </a:t>
            </a:r>
            <a:r>
              <a:rPr lang="nl-NL" dirty="0" smtClean="0">
                <a:hlinkClick r:id="rId2"/>
              </a:rPr>
              <a:t>www.kahoot.it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Vul </a:t>
            </a:r>
            <a:r>
              <a:rPr lang="nl-NL" dirty="0" err="1" smtClean="0"/>
              <a:t>gamepin</a:t>
            </a:r>
            <a:r>
              <a:rPr lang="nl-NL" dirty="0" smtClean="0"/>
              <a:t> in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Weet je veel van </a:t>
            </a:r>
            <a:r>
              <a:rPr lang="nl-NL" dirty="0" err="1" smtClean="0"/>
              <a:t>excel</a:t>
            </a:r>
            <a:r>
              <a:rPr lang="nl-NL" dirty="0" smtClean="0"/>
              <a:t>?</a:t>
            </a:r>
            <a:br>
              <a:rPr lang="nl-NL" dirty="0" smtClean="0"/>
            </a:br>
            <a:r>
              <a:rPr lang="nl-NL" dirty="0" smtClean="0"/>
              <a:t>Pak je GSM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492896"/>
            <a:ext cx="2694980" cy="33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Excel rekenen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58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Klik in de formulebalk om formule te typen</a:t>
            </a:r>
          </a:p>
          <a:p>
            <a:endParaRPr lang="nl-NL" dirty="0"/>
          </a:p>
          <a:p>
            <a:r>
              <a:rPr lang="nl-NL" dirty="0" smtClean="0"/>
              <a:t>Formule begint altijd met = teken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Formules maken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386833"/>
            <a:ext cx="5135835" cy="1972047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22700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9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531848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Dus: =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Klik op cel met getal wat je wilt optellen, daarna + en weer op volgende cel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469" y="2564904"/>
            <a:ext cx="3052940" cy="347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654" y="4437112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58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8"/>
            <a:ext cx="2751074" cy="177673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Of </a:t>
            </a:r>
            <a:r>
              <a:rPr lang="nl-NL" dirty="0" err="1" smtClean="0"/>
              <a:t>autosom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85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 je door – tussen de getallen te zetten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Aftrekken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204864"/>
            <a:ext cx="3366294" cy="3260626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4355976" y="2132856"/>
            <a:ext cx="1728192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0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 je door / tussen getallen te zetten</a:t>
            </a:r>
          </a:p>
          <a:p>
            <a:endParaRPr lang="nl-NL" dirty="0"/>
          </a:p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Delen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09850"/>
            <a:ext cx="3582736" cy="276336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337" y="2367757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07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 je door * tussen de getallen te zetten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vermenigvuldigen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486024"/>
            <a:ext cx="3645443" cy="288719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08920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4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4800" dirty="0" smtClean="0"/>
          </a:p>
          <a:p>
            <a:endParaRPr lang="nl-NL" sz="4800" dirty="0"/>
          </a:p>
          <a:p>
            <a:r>
              <a:rPr lang="nl-NL" sz="4800" dirty="0" smtClean="0"/>
              <a:t>24 x 3 =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Dus som uitrekenen: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356992"/>
            <a:ext cx="3068482" cy="288032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56992"/>
            <a:ext cx="1762125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72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129</Words>
  <Application>Microsoft Office PowerPoint</Application>
  <PresentationFormat>Diavoorstelling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Concours</vt:lpstr>
      <vt:lpstr>Wat doen we vandaag?</vt:lpstr>
      <vt:lpstr>Excel rekenen</vt:lpstr>
      <vt:lpstr>Formules maken</vt:lpstr>
      <vt:lpstr>Klik op cel met getal wat je wilt optellen, daarna + en weer op volgende cel</vt:lpstr>
      <vt:lpstr>Of autosom</vt:lpstr>
      <vt:lpstr>Aftrekken</vt:lpstr>
      <vt:lpstr>Delen</vt:lpstr>
      <vt:lpstr>vermenigvuldigen</vt:lpstr>
      <vt:lpstr>Dus som uitrekenen:</vt:lpstr>
      <vt:lpstr>Som uitrekenen:</vt:lpstr>
      <vt:lpstr>Som uitrekenen:</vt:lpstr>
      <vt:lpstr>Som uitrekenen:</vt:lpstr>
      <vt:lpstr>Weet je veel van excel? Pak je GSM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rekenen</dc:title>
  <dc:creator>vdlooveren</dc:creator>
  <cp:lastModifiedBy>vdlooveren</cp:lastModifiedBy>
  <cp:revision>15</cp:revision>
  <dcterms:created xsi:type="dcterms:W3CDTF">2015-01-25T09:06:36Z</dcterms:created>
  <dcterms:modified xsi:type="dcterms:W3CDTF">2017-09-28T20:35:46Z</dcterms:modified>
</cp:coreProperties>
</file>